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58" r:id="rId7"/>
    <p:sldId id="259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93" r:id="rId19"/>
    <p:sldId id="294" r:id="rId20"/>
    <p:sldId id="277" r:id="rId21"/>
    <p:sldId id="276" r:id="rId22"/>
    <p:sldId id="275" r:id="rId23"/>
    <p:sldId id="269" r:id="rId24"/>
    <p:sldId id="278" r:id="rId25"/>
    <p:sldId id="280" r:id="rId26"/>
    <p:sldId id="281" r:id="rId27"/>
    <p:sldId id="282" r:id="rId28"/>
    <p:sldId id="287" r:id="rId29"/>
    <p:sldId id="288" r:id="rId30"/>
    <p:sldId id="283" r:id="rId31"/>
    <p:sldId id="286" r:id="rId32"/>
    <p:sldId id="291" r:id="rId33"/>
    <p:sldId id="273" r:id="rId34"/>
    <p:sldId id="290" r:id="rId35"/>
    <p:sldId id="284" r:id="rId36"/>
    <p:sldId id="285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A"/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75" d="100"/>
          <a:sy n="75" d="100"/>
        </p:scale>
        <p:origin x="374" y="5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3.xml"/><Relationship Id="rId7" Type="http://schemas.openxmlformats.org/officeDocument/2006/relationships/image" Target="../media/image2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40.png"/><Relationship Id="rId5" Type="http://schemas.openxmlformats.org/officeDocument/2006/relationships/tags" Target="../tags/tag38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7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2.xml"/><Relationship Id="rId7" Type="http://schemas.openxmlformats.org/officeDocument/2006/relationships/image" Target="../media/image4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52.png"/><Relationship Id="rId5" Type="http://schemas.openxmlformats.org/officeDocument/2006/relationships/tags" Target="../tags/tag47.xml"/><Relationship Id="rId10" Type="http://schemas.openxmlformats.org/officeDocument/2006/relationships/image" Target="../media/image51.png"/><Relationship Id="rId4" Type="http://schemas.openxmlformats.org/officeDocument/2006/relationships/tags" Target="../tags/tag46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tags" Target="../tags/tag54.xml"/><Relationship Id="rId21" Type="http://schemas.openxmlformats.org/officeDocument/2006/relationships/image" Target="../media/image69.png"/><Relationship Id="rId7" Type="http://schemas.openxmlformats.org/officeDocument/2006/relationships/tags" Target="../tags/tag58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5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59.png"/><Relationship Id="rId5" Type="http://schemas.openxmlformats.org/officeDocument/2006/relationships/tags" Target="../tags/tag56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7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59.png"/><Relationship Id="rId18" Type="http://schemas.openxmlformats.org/officeDocument/2006/relationships/image" Target="../media/image76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74.png"/><Relationship Id="rId17" Type="http://schemas.openxmlformats.org/officeDocument/2006/relationships/image" Target="../media/image75.png"/><Relationship Id="rId2" Type="http://schemas.openxmlformats.org/officeDocument/2006/relationships/tags" Target="../tags/tag63.xml"/><Relationship Id="rId16" Type="http://schemas.openxmlformats.org/officeDocument/2006/relationships/image" Target="../media/image62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73.png"/><Relationship Id="rId5" Type="http://schemas.openxmlformats.org/officeDocument/2006/relationships/tags" Target="../tags/tag66.xml"/><Relationship Id="rId15" Type="http://schemas.openxmlformats.org/officeDocument/2006/relationships/image" Target="../media/image61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62.png"/><Relationship Id="rId17" Type="http://schemas.openxmlformats.org/officeDocument/2006/relationships/image" Target="../media/image81.png"/><Relationship Id="rId2" Type="http://schemas.openxmlformats.org/officeDocument/2006/relationships/tags" Target="../tags/tag72.xml"/><Relationship Id="rId16" Type="http://schemas.openxmlformats.org/officeDocument/2006/relationships/image" Target="../media/image80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15" Type="http://schemas.openxmlformats.org/officeDocument/2006/relationships/image" Target="../media/image79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8.xml"/><Relationship Id="rId10" Type="http://schemas.openxmlformats.org/officeDocument/2006/relationships/image" Target="../media/image15.png"/><Relationship Id="rId4" Type="http://schemas.openxmlformats.org/officeDocument/2006/relationships/tags" Target="../tags/tag17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indicates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red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933563-0527-48B4-9D68-B8B1518B572F}"/>
              </a:ext>
            </a:extLst>
          </p:cNvPr>
          <p:cNvGrpSpPr/>
          <p:nvPr/>
        </p:nvGrpSpPr>
        <p:grpSpPr>
          <a:xfrm>
            <a:off x="10160" y="-140805"/>
            <a:ext cx="10980268" cy="7556161"/>
            <a:chOff x="10160" y="-140805"/>
            <a:chExt cx="10980268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0160" y="819169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90" y="4287520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197351" y="-140805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8231" y="2550160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3621" y="2454566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93" y="4467035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49" y="4505288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FEDB00-1259-4C0E-9E4A-D61E024AE3DA}"/>
              </a:ext>
            </a:extLst>
          </p:cNvPr>
          <p:cNvGrpSpPr/>
          <p:nvPr/>
        </p:nvGrpSpPr>
        <p:grpSpPr>
          <a:xfrm>
            <a:off x="2293723" y="-2979069"/>
            <a:ext cx="7863836" cy="9837069"/>
            <a:chOff x="-1912517" y="-2962562"/>
            <a:chExt cx="7863836" cy="98370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-1912517" y="165807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4892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4892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4892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74285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-1575935" y="57053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123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123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388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112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404" y="4683950"/>
              <a:ext cx="0" cy="396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CDFE0-3802-4F47-B296-878F377A0B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84381" cy="6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784367-96F7-4590-A14C-274B52479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3"/>
            <a:ext cx="2326857" cy="6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757A6F-7EDF-4341-B8BB-B355189AE7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74859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9576B2-0B3B-4F42-9764-2EF637D823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4"/>
            <a:ext cx="3184764" cy="60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648317-27FA-4AC6-86BA-79A8115818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2"/>
            <a:ext cx="2748954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FD23E-95C3-47BA-82BA-5B4FE86C44B1}"/>
              </a:ext>
            </a:extLst>
          </p:cNvPr>
          <p:cNvGrpSpPr/>
          <p:nvPr/>
        </p:nvGrpSpPr>
        <p:grpSpPr>
          <a:xfrm>
            <a:off x="1722572" y="1557798"/>
            <a:ext cx="8009405" cy="4004802"/>
            <a:chOff x="1722572" y="1557798"/>
            <a:chExt cx="8009405" cy="40048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B9016D-11DB-4CD8-9118-27CFF251A34E}"/>
                </a:ext>
              </a:extLst>
            </p:cNvPr>
            <p:cNvGrpSpPr/>
            <p:nvPr/>
          </p:nvGrpSpPr>
          <p:grpSpPr>
            <a:xfrm>
              <a:off x="1722572" y="1557798"/>
              <a:ext cx="7901964" cy="4004802"/>
              <a:chOff x="1722572" y="1534669"/>
              <a:chExt cx="7901964" cy="4004802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B4BD6E5-C3A2-459A-9050-3C2BBC986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572" y="2339071"/>
                <a:ext cx="3336367" cy="1828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AutoShape 13">
                <a:extLst>
                  <a:ext uri="{FF2B5EF4-FFF2-40B4-BE49-F238E27FC236}">
                    <a16:creationId xmlns:a16="http://schemas.microsoft.com/office/drawing/2014/main" id="{22C7A6E7-4D39-45FE-B38C-2EC620390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177" y="4065967"/>
                <a:ext cx="728663" cy="1399032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2" name="Group 27">
                <a:extLst>
                  <a:ext uri="{FF2B5EF4-FFF2-40B4-BE49-F238E27FC236}">
                    <a16:creationId xmlns:a16="http://schemas.microsoft.com/office/drawing/2014/main" id="{41A131C8-E9EB-4199-8BA2-4A411504E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51176" y="4150993"/>
                <a:ext cx="740664" cy="1316736"/>
                <a:chOff x="2480" y="2033"/>
                <a:chExt cx="459" cy="1395"/>
              </a:xfrm>
            </p:grpSpPr>
            <p:sp>
              <p:nvSpPr>
                <p:cNvPr id="75" name="Freeform 8">
                  <a:extLst>
                    <a:ext uri="{FF2B5EF4-FFF2-40B4-BE49-F238E27FC236}">
                      <a16:creationId xmlns:a16="http://schemas.microsoft.com/office/drawing/2014/main" id="{0A55DB3D-9497-42C7-9EE3-8BB336522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">
                  <a:extLst>
                    <a:ext uri="{FF2B5EF4-FFF2-40B4-BE49-F238E27FC236}">
                      <a16:creationId xmlns:a16="http://schemas.microsoft.com/office/drawing/2014/main" id="{EAE13F74-1D37-4B6E-A647-D005203F7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4651E136-A48F-44D0-BF34-93C34B553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4888" y="2339071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AutoShape 13">
                <a:extLst>
                  <a:ext uri="{FF2B5EF4-FFF2-40B4-BE49-F238E27FC236}">
                    <a16:creationId xmlns:a16="http://schemas.microsoft.com/office/drawing/2014/main" id="{3C67FF5C-F25E-4E25-AA9C-D5770CF3A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611832" y="3829374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B6B3EE2-B7C9-43C7-992D-79CF64825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231064" y="3207794"/>
                <a:ext cx="740664" cy="1924262"/>
                <a:chOff x="2480" y="2033"/>
                <a:chExt cx="459" cy="1395"/>
              </a:xfrm>
            </p:grpSpPr>
            <p:sp>
              <p:nvSpPr>
                <p:cNvPr id="73" name="Freeform 8">
                  <a:extLst>
                    <a:ext uri="{FF2B5EF4-FFF2-40B4-BE49-F238E27FC236}">
                      <a16:creationId xmlns:a16="http://schemas.microsoft.com/office/drawing/2014/main" id="{94CBC85D-A3DA-4070-A99B-6710ED3D2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D0D98E8B-EC8A-4D7A-B4B4-48B18931F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B57DFC6-A94D-41B5-9872-9D95AD63F3AC}"/>
                  </a:ext>
                </a:extLst>
              </p:cNvPr>
              <p:cNvSpPr/>
              <p:nvPr/>
            </p:nvSpPr>
            <p:spPr>
              <a:xfrm>
                <a:off x="8218961" y="3898121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BD617D-3288-4169-ADB3-D92AB3B31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5767" y="2339071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84573FD-8786-4177-8F32-C956445D5B87}"/>
                  </a:ext>
                </a:extLst>
              </p:cNvPr>
              <p:cNvSpPr txBox="1"/>
              <p:nvPr/>
            </p:nvSpPr>
            <p:spPr>
              <a:xfrm>
                <a:off x="1916405" y="1534669"/>
                <a:ext cx="2951689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Horizontal orifice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FFEBE5-AB30-4BAD-848E-87F1B73C8433}"/>
                  </a:ext>
                </a:extLst>
              </p:cNvPr>
              <p:cNvSpPr txBox="1"/>
              <p:nvPr/>
            </p:nvSpPr>
            <p:spPr>
              <a:xfrm>
                <a:off x="5442054" y="1540428"/>
                <a:ext cx="249623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orifice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B0845DE-7AC3-4897-A89C-5E3297D4E5AA}"/>
                  </a:ext>
                </a:extLst>
              </p:cNvPr>
              <p:cNvGrpSpPr/>
              <p:nvPr/>
            </p:nvGrpSpPr>
            <p:grpSpPr>
              <a:xfrm>
                <a:off x="4372957" y="2103464"/>
                <a:ext cx="482269" cy="420455"/>
                <a:chOff x="4446109" y="2103464"/>
                <a:chExt cx="482269" cy="420455"/>
              </a:xfrm>
            </p:grpSpPr>
            <p:sp>
              <p:nvSpPr>
                <p:cNvPr id="91" name="AutoShape 174">
                  <a:extLst>
                    <a:ext uri="{FF2B5EF4-FFF2-40B4-BE49-F238E27FC236}">
                      <a16:creationId xmlns:a16="http://schemas.microsoft.com/office/drawing/2014/main" id="{69E636F4-8E86-460E-ACC5-4EBFD600D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5">
                  <a:extLst>
                    <a:ext uri="{FF2B5EF4-FFF2-40B4-BE49-F238E27FC236}">
                      <a16:creationId xmlns:a16="http://schemas.microsoft.com/office/drawing/2014/main" id="{78221ED4-5F24-4459-8402-5BB4FF04BA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176">
                  <a:extLst>
                    <a:ext uri="{FF2B5EF4-FFF2-40B4-BE49-F238E27FC236}">
                      <a16:creationId xmlns:a16="http://schemas.microsoft.com/office/drawing/2014/main" id="{C8C1CD32-B047-419B-94C1-94468C09BF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177">
                  <a:extLst>
                    <a:ext uri="{FF2B5EF4-FFF2-40B4-BE49-F238E27FC236}">
                      <a16:creationId xmlns:a16="http://schemas.microsoft.com/office/drawing/2014/main" id="{0263AA5E-82E0-4DE5-B1A8-97B6DF03F4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C4BA349-FCC3-4204-8DC3-465EE17CFE92}"/>
                  </a:ext>
                </a:extLst>
              </p:cNvPr>
              <p:cNvGrpSpPr/>
              <p:nvPr/>
            </p:nvGrpSpPr>
            <p:grpSpPr>
              <a:xfrm>
                <a:off x="6579535" y="2107587"/>
                <a:ext cx="482269" cy="420455"/>
                <a:chOff x="4446109" y="2103464"/>
                <a:chExt cx="482269" cy="420455"/>
              </a:xfrm>
            </p:grpSpPr>
            <p:sp>
              <p:nvSpPr>
                <p:cNvPr id="96" name="AutoShape 174">
                  <a:extLst>
                    <a:ext uri="{FF2B5EF4-FFF2-40B4-BE49-F238E27FC236}">
                      <a16:creationId xmlns:a16="http://schemas.microsoft.com/office/drawing/2014/main" id="{B67FDA00-7D32-4A45-B280-91AF61E2E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5">
                  <a:extLst>
                    <a:ext uri="{FF2B5EF4-FFF2-40B4-BE49-F238E27FC236}">
                      <a16:creationId xmlns:a16="http://schemas.microsoft.com/office/drawing/2014/main" id="{BD67BEF0-245C-4DD2-A331-8F0F40097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Line 176">
                  <a:extLst>
                    <a:ext uri="{FF2B5EF4-FFF2-40B4-BE49-F238E27FC236}">
                      <a16:creationId xmlns:a16="http://schemas.microsoft.com/office/drawing/2014/main" id="{CDA58CEC-D77F-42E4-BBC9-2E0878949C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Line 177">
                  <a:extLst>
                    <a:ext uri="{FF2B5EF4-FFF2-40B4-BE49-F238E27FC236}">
                      <a16:creationId xmlns:a16="http://schemas.microsoft.com/office/drawing/2014/main" id="{CE6C1985-F32A-4982-9E33-25EA74480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C6010-969E-494B-BD12-9E61C82A5CC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2977438"/>
              <a:ext cx="702967" cy="383148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524B55-C226-47B9-AE16-D08074411698}"/>
                </a:ext>
              </a:extLst>
            </p:cNvPr>
            <p:cNvGrpSpPr/>
            <p:nvPr/>
          </p:nvGrpSpPr>
          <p:grpSpPr>
            <a:xfrm>
              <a:off x="7645352" y="2599406"/>
              <a:ext cx="2086625" cy="1466053"/>
              <a:chOff x="7639256" y="2599406"/>
              <a:chExt cx="2086625" cy="1466053"/>
            </a:xfrm>
          </p:grpSpPr>
          <p:sp>
            <p:nvSpPr>
              <p:cNvPr id="3" name="Arc 2">
                <a:extLst>
                  <a:ext uri="{FF2B5EF4-FFF2-40B4-BE49-F238E27FC236}">
                    <a16:creationId xmlns:a16="http://schemas.microsoft.com/office/drawing/2014/main" id="{30BBB986-2430-4C97-AB81-45E4BAED4922}"/>
                  </a:ext>
                </a:extLst>
              </p:cNvPr>
              <p:cNvSpPr/>
              <p:nvPr/>
            </p:nvSpPr>
            <p:spPr>
              <a:xfrm rot="10800000">
                <a:off x="7639256" y="35991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AF30778-02A8-4C02-898E-972CDB513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0660" y="25994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8A494-9294-4A8E-95D8-8A9785178D37}"/>
                </a:ext>
              </a:extLst>
            </p:cNvPr>
            <p:cNvSpPr/>
            <p:nvPr/>
          </p:nvSpPr>
          <p:spPr bwMode="auto">
            <a:xfrm>
              <a:off x="7571811" y="2282559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86A8F79-719A-4679-B81A-060D14E514E6}"/>
                </a:ext>
              </a:extLst>
            </p:cNvPr>
            <p:cNvSpPr/>
            <p:nvPr/>
          </p:nvSpPr>
          <p:spPr bwMode="auto">
            <a:xfrm>
              <a:off x="8148639" y="3957965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894655-3741-4D42-BB0A-684D40B47AA4}"/>
                </a:ext>
              </a:extLst>
            </p:cNvPr>
            <p:cNvSpPr txBox="1"/>
            <p:nvPr/>
          </p:nvSpPr>
          <p:spPr>
            <a:xfrm>
              <a:off x="7481509" y="1949960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384BBF-C7FA-4565-9851-3B7FA28A0FFF}"/>
                </a:ext>
              </a:extLst>
            </p:cNvPr>
            <p:cNvSpPr txBox="1"/>
            <p:nvPr/>
          </p:nvSpPr>
          <p:spPr>
            <a:xfrm>
              <a:off x="8039994" y="3649824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9348</TotalTime>
  <Words>438</Words>
  <Application>Microsoft Office PowerPoint</Application>
  <PresentationFormat>Widescreen</PresentationFormat>
  <Paragraphs>137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184</cp:revision>
  <dcterms:created xsi:type="dcterms:W3CDTF">2018-04-01T13:05:30Z</dcterms:created>
  <dcterms:modified xsi:type="dcterms:W3CDTF">2018-05-29T17:54:49Z</dcterms:modified>
</cp:coreProperties>
</file>